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CA04-7C03-4CDB-A86A-E29024A17B4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129A-7BE2-42DB-8BAF-0C134095E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қыркүйек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ДҮНИЕЖҮЗІЛІК ТУРИЗМ КҮНІ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www.stb.ua/wp-content/uploads/2016/05/13/CGt5Q-yBE5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k-t.ru/cozyhomesteadru/baza1/1600039926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0269" y="-844086"/>
            <a:ext cx="6408714" cy="861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ok-t.ru/cozyhomesteadru/baza1/1600039926.files/image0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dis.ru/gif/market/arhiv/2005/2/3/1/clip_image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img03.rl0.ru/ed8a81dde6aadb78da9223fcb5d6f852/c750x430/statuspress.com.ua/wp-content/uploads/2012/06/3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s://img03.rl0.ru/ed8a81dde6aadb78da9223fcb5d6f852/c750x430/statuspress.com.ua/wp-content/uploads/2012/06/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5" y="0"/>
            <a:ext cx="9027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3600" b="1" i="1" dirty="0" smtClean="0">
                <a:solidFill>
                  <a:srgbClr val="0070C0"/>
                </a:solidFill>
              </a:rPr>
              <a:t>Мерекенің тарихына үңілейік.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Дүниежүзілік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испаниялық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Торремолино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қаласында Дүниежүзілік туристік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Ассамблеясы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1970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қыркүйегінде Дүниежүзілік туристік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 Жарғы қабылдады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 дүниежүзілік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 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мейрамды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өтудегі мақсат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туризмді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дамытып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түрлі мемлекеттер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 қарым-қатынасты нығайту.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Туризмнің маңыздылығы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әлеуметтік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экономикалық мәнін халықаралық деңгейге 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мемлекеттер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туризм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экономикалық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мемлекеттік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кірісінің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көзі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Дүниежүзілік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күнін әлемнің көптеген елдері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атап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Бүкіләлемдік туристік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 жариялаған тақырып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Дәстүр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күні туризмге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арналған жиындар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мерекелік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фестивальдар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3.bp.blogspot.com/-FqB3j6Z1_ds/U0ilcRGHJII/AAAAAAAAEoQ/zCgdKivjYGw/s1600/%25D0%25A2%25D0%25A3%25D0%25A0%25D0%2598%25D0%2597%25D0%259C.jpg"/>
          <p:cNvPicPr>
            <a:picLocks noChangeAspect="1" noChangeArrowheads="1"/>
          </p:cNvPicPr>
          <p:nvPr/>
        </p:nvPicPr>
        <p:blipFill>
          <a:blip r:embed="rId2" cstate="print"/>
          <a:srcRect l="4273" t="2273" r="7410" b="6818"/>
          <a:stretch>
            <a:fillRect/>
          </a:stretch>
        </p:blipFill>
        <p:spPr bwMode="auto">
          <a:xfrm>
            <a:off x="6876256" y="188640"/>
            <a:ext cx="226774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күнін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тойлап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еліміз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Халықаралық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Агенттігінің құрамына кірген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http://whoswhos.org/wp-content/uploads/2016/06/Germ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48072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k-KZ" dirty="0" smtClean="0"/>
              <a:t>Туризм түрлері</a:t>
            </a:r>
            <a:endParaRPr lang="ru-RU" dirty="0"/>
          </a:p>
        </p:txBody>
      </p:sp>
      <p:pic>
        <p:nvPicPr>
          <p:cNvPr id="6146" name="Picture 2" descr="http://wiki.kubg.edu.ua/images/f/f5/%D0%9B%D0%B0%D1%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664296" cy="266429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0" y="1340768"/>
            <a:ext cx="9144000" cy="4896544"/>
          </a:xfrm>
          <a:prstGeom prst="triangle">
            <a:avLst>
              <a:gd name="adj" fmla="val 5017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7904" y="2924944"/>
            <a:ext cx="1800200" cy="482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Ішкі туризм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8064" y="4149080"/>
            <a:ext cx="1800200" cy="482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Ұлттық  туризм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39752" y="4077072"/>
            <a:ext cx="1800200" cy="482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Шет елге туризм 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3888" y="4941168"/>
            <a:ext cx="216024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Халықаралық   туризм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Экологиялық туризм</a:t>
            </a:r>
            <a:endParaRPr lang="ru-RU" dirty="0"/>
          </a:p>
        </p:txBody>
      </p:sp>
      <p:pic>
        <p:nvPicPr>
          <p:cNvPr id="7170" name="Picture 2" descr="https://go1.imgsmail.ru/imgpreview?key=9ac26b5646de42b&amp;mb=imgdb_preview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362149" cy="2232248"/>
          </a:xfrm>
          <a:prstGeom prst="rect">
            <a:avLst/>
          </a:prstGeom>
          <a:noFill/>
        </p:spPr>
      </p:pic>
      <p:pic>
        <p:nvPicPr>
          <p:cNvPr id="7172" name="Picture 4" descr="http://sovetwoman.ru/uploads/posts/2015-10/tr7xbek10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94815"/>
            <a:ext cx="2987824" cy="2163185"/>
          </a:xfrm>
          <a:prstGeom prst="rect">
            <a:avLst/>
          </a:prstGeom>
          <a:noFill/>
        </p:spPr>
      </p:pic>
      <p:pic>
        <p:nvPicPr>
          <p:cNvPr id="7174" name="Picture 6" descr="https://go3.imgsmail.ru/imgpreview?key=4326004de47d71f8&amp;mb=imgdb_preview_5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797152"/>
            <a:ext cx="2755785" cy="2060848"/>
          </a:xfrm>
          <a:prstGeom prst="rect">
            <a:avLst/>
          </a:prstGeom>
          <a:noFill/>
        </p:spPr>
      </p:pic>
      <p:pic>
        <p:nvPicPr>
          <p:cNvPr id="7176" name="Picture 8" descr="http://hunter02.ru/images/rubric_img/big20060321013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043" y="1124744"/>
            <a:ext cx="2846957" cy="2304256"/>
          </a:xfrm>
          <a:prstGeom prst="rect">
            <a:avLst/>
          </a:prstGeom>
          <a:noFill/>
        </p:spPr>
      </p:pic>
      <p:pic>
        <p:nvPicPr>
          <p:cNvPr id="7178" name="Picture 10" descr="http://begin-journey.ru/wp-content/uploads/%D0%93%D0%BE%D1%80%D0%BD%D0%BE%D0%BB%D1%8B%D0%B6%D0%BD%D1%8B%D0%B9-%D1%82%D1%83%D1%80%D0%B8%D0%B7%D0%BC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348880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Қазақстандағы туризм </a:t>
            </a:r>
            <a:endParaRPr lang="ru-RU" dirty="0"/>
          </a:p>
        </p:txBody>
      </p:sp>
      <p:pic>
        <p:nvPicPr>
          <p:cNvPr id="9218" name="Picture 2" descr="http://kzbydocs.com/tw_files2/urls_4/68/d-67351/7z-docs/1_html_m721c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672408" cy="2040227"/>
          </a:xfrm>
          <a:prstGeom prst="rect">
            <a:avLst/>
          </a:prstGeom>
          <a:noFill/>
        </p:spPr>
      </p:pic>
      <p:pic>
        <p:nvPicPr>
          <p:cNvPr id="9220" name="Picture 4" descr="http://kzbydocs.com/tw_files2/urls_4/68/d-67351/7z-docs/1_html_m78673c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12368" cy="219352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683568" y="3501008"/>
            <a:ext cx="32403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Бурабай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52120" y="3645024"/>
            <a:ext cx="27363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Көлсай </a:t>
            </a:r>
            <a:endParaRPr lang="ru-RU" dirty="0"/>
          </a:p>
        </p:txBody>
      </p:sp>
      <p:pic>
        <p:nvPicPr>
          <p:cNvPr id="9222" name="Picture 6" descr="https://go4.imgsmail.ru/imgpreview?key=727540ad3b634260&amp;mb=imgdb_preview_9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2788333" cy="2088232"/>
          </a:xfrm>
          <a:prstGeom prst="rect">
            <a:avLst/>
          </a:prstGeom>
          <a:noFill/>
        </p:spPr>
      </p:pic>
      <p:sp>
        <p:nvSpPr>
          <p:cNvPr id="9224" name="AutoShape 8" descr="https://go2.imgsmail.ru/imgpreview?key=1808c42b4e35839c&amp;mb=imgdb_preview_11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75856" y="6093296"/>
            <a:ext cx="280831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Тарихи жерлер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Туризм күні баршаңызға құтты болсын!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http://buyreklama.ru/moskva/photos/28992036/4b8ef5252f3cd3b466fd7cd07d0029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go2.imgsmail.ru/imgpreview?key=6b1014f251090613&amp;mb=imgdb_preview_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onspekta.net/mydocxru/baza10/743097546254.files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8076018" cy="3384376"/>
          </a:xfrm>
          <a:prstGeom prst="rect">
            <a:avLst/>
          </a:prstGeom>
          <a:noFill/>
        </p:spPr>
      </p:pic>
      <p:pic>
        <p:nvPicPr>
          <p:cNvPr id="20484" name="Picture 4" descr="https://go2.imgsmail.ru/imgpreview?key=166f7312d007704&amp;mb=imgdb_preview_567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95536" y="188639"/>
            <a:ext cx="8496944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023.radikal.ru/1402/94/11316178f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27 қыркүйек  – ДҮНИЕЖҮЗІЛІК ТУРИЗМ КҮНІ   </vt:lpstr>
      <vt:lpstr>Мерекенің тарихына үңілейік. </vt:lpstr>
      <vt:lpstr>Қазақстан туризм күнін 1993 жылдан бері тойлап келеді. Сол жылы еліміз Халықаралық Туризм Агенттігінің құрамына кірген болатын. </vt:lpstr>
      <vt:lpstr>Туризм түрлері</vt:lpstr>
      <vt:lpstr>Экологиялық туризм</vt:lpstr>
      <vt:lpstr>Қазақстандағы туризм </vt:lpstr>
      <vt:lpstr>Туризм күні баршаңызға құтты болсын!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қыркүйек  – ДҮНИЕЖҮЗІЛІК ТУРИЗМ КҮНІ</dc:title>
  <dc:creator>Windows User</dc:creator>
  <cp:lastModifiedBy>Windows User</cp:lastModifiedBy>
  <cp:revision>5</cp:revision>
  <dcterms:created xsi:type="dcterms:W3CDTF">2017-09-06T14:40:00Z</dcterms:created>
  <dcterms:modified xsi:type="dcterms:W3CDTF">2017-11-21T12:22:55Z</dcterms:modified>
</cp:coreProperties>
</file>