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95" r:id="rId2"/>
    <p:sldId id="302" r:id="rId3"/>
    <p:sldId id="303" r:id="rId4"/>
    <p:sldId id="336" r:id="rId5"/>
    <p:sldId id="300" r:id="rId6"/>
    <p:sldId id="306" r:id="rId7"/>
    <p:sldId id="316" r:id="rId8"/>
    <p:sldId id="337" r:id="rId9"/>
    <p:sldId id="309" r:id="rId10"/>
    <p:sldId id="313" r:id="rId11"/>
    <p:sldId id="307" r:id="rId12"/>
    <p:sldId id="308" r:id="rId13"/>
    <p:sldId id="256" r:id="rId14"/>
    <p:sldId id="257" r:id="rId15"/>
    <p:sldId id="310" r:id="rId16"/>
    <p:sldId id="317" r:id="rId17"/>
    <p:sldId id="315" r:id="rId18"/>
    <p:sldId id="318" r:id="rId19"/>
    <p:sldId id="327" r:id="rId20"/>
    <p:sldId id="326" r:id="rId21"/>
    <p:sldId id="340" r:id="rId22"/>
    <p:sldId id="339" r:id="rId23"/>
    <p:sldId id="285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CDC64-3A3F-487B-A195-3EF8C5953E9B}" type="datetimeFigureOut">
              <a:rPr lang="ru-RU" smtClean="0"/>
              <a:t>06.12.2017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F0997-1822-482B-9B90-DDE46FF866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3220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F4E0-B634-4219-8E96-A016B8610CAB}" type="datetimeFigureOut">
              <a:rPr lang="ru-RU" smtClean="0"/>
              <a:t>06.12.2017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D991-1E4B-4AFE-8D25-40EF3995E49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6540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F4E0-B634-4219-8E96-A016B8610CAB}" type="datetimeFigureOut">
              <a:rPr lang="ru-RU" smtClean="0"/>
              <a:t>06.12.2017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D991-1E4B-4AFE-8D25-40EF3995E49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3872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F4E0-B634-4219-8E96-A016B8610CAB}" type="datetimeFigureOut">
              <a:rPr lang="ru-RU" smtClean="0"/>
              <a:t>06.12.2017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D991-1E4B-4AFE-8D25-40EF3995E49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4242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F4E0-B634-4219-8E96-A016B8610CAB}" type="datetimeFigureOut">
              <a:rPr lang="ru-RU" smtClean="0"/>
              <a:t>06.12.2017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D991-1E4B-4AFE-8D25-40EF3995E49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4095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F4E0-B634-4219-8E96-A016B8610CAB}" type="datetimeFigureOut">
              <a:rPr lang="ru-RU" smtClean="0"/>
              <a:t>06.12.2017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D991-1E4B-4AFE-8D25-40EF3995E49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8223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F4E0-B634-4219-8E96-A016B8610CAB}" type="datetimeFigureOut">
              <a:rPr lang="ru-RU" smtClean="0"/>
              <a:t>06.12.2017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D991-1E4B-4AFE-8D25-40EF3995E49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9048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F4E0-B634-4219-8E96-A016B8610CAB}" type="datetimeFigureOut">
              <a:rPr lang="ru-RU" smtClean="0"/>
              <a:t>06.12.2017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D991-1E4B-4AFE-8D25-40EF3995E49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846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F4E0-B634-4219-8E96-A016B8610CAB}" type="datetimeFigureOut">
              <a:rPr lang="ru-RU" smtClean="0"/>
              <a:t>06.12.2017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D991-1E4B-4AFE-8D25-40EF3995E49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529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F4E0-B634-4219-8E96-A016B8610CAB}" type="datetimeFigureOut">
              <a:rPr lang="ru-RU" smtClean="0"/>
              <a:t>06.12.2017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D991-1E4B-4AFE-8D25-40EF3995E49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471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F4E0-B634-4219-8E96-A016B8610CAB}" type="datetimeFigureOut">
              <a:rPr lang="ru-RU" smtClean="0"/>
              <a:t>06.12.2017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D991-1E4B-4AFE-8D25-40EF3995E49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3273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F4E0-B634-4219-8E96-A016B8610CAB}" type="datetimeFigureOut">
              <a:rPr lang="ru-RU" smtClean="0"/>
              <a:t>06.12.2017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D991-1E4B-4AFE-8D25-40EF3995E49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26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AF4E0-B634-4219-8E96-A016B8610CAB}" type="datetimeFigureOut">
              <a:rPr lang="ru-RU" smtClean="0"/>
              <a:t>06.12.2017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0D991-1E4B-4AFE-8D25-40EF3995E49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6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ic.academic.ru/dic.nsf/ogegova/262638/%D0%A5%D0%A0%D0%9E%D0%9D%D0%9E%D0%9C%D0%95%D0%A2%D0%A0%D0%90%D0%96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51162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ХРОНОМЕТРАЖ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Как вы думаете, что же это </a:t>
            </a:r>
            <a:r>
              <a:rPr lang="kk-KZ" sz="4400" b="1" dirty="0" smtClean="0"/>
              <a:t>?</a:t>
            </a:r>
            <a:endParaRPr lang="ru-RU" sz="4400" b="1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388328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51162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 descr="Землекоп х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942" y="809942"/>
            <a:ext cx="5238115" cy="5238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3230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17463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ru-RU" sz="3600" b="1" dirty="0" err="1" smtClean="0"/>
              <a:t>Хронос</a:t>
            </a:r>
            <a:r>
              <a:rPr lang="ru-RU" sz="3600" b="1" dirty="0" smtClean="0"/>
              <a:t> </a:t>
            </a:r>
            <a:r>
              <a:rPr lang="ru-RU" sz="3600" b="1" dirty="0"/>
              <a:t>- время,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хронометраж </a:t>
            </a:r>
            <a:r>
              <a:rPr lang="ru-RU" sz="3600" b="1" dirty="0"/>
              <a:t>- </a:t>
            </a:r>
            <a:r>
              <a:rPr lang="ru-RU" sz="3600" b="1" dirty="0" smtClean="0"/>
              <a:t>запись своих действий</a:t>
            </a:r>
            <a:br>
              <a:rPr lang="ru-RU" sz="3600" b="1" dirty="0" smtClean="0"/>
            </a:br>
            <a:r>
              <a:rPr lang="ru-RU" sz="3600" b="1" dirty="0" smtClean="0"/>
              <a:t> </a:t>
            </a:r>
            <a:r>
              <a:rPr lang="ru-RU" sz="3600" b="1" dirty="0"/>
              <a:t>с указанием точного времени их, своеобразная лента времени</a:t>
            </a:r>
            <a:r>
              <a:rPr lang="ru-RU" sz="3600" b="1" dirty="0" smtClean="0"/>
              <a:t>,</a:t>
            </a:r>
            <a:br>
              <a:rPr lang="ru-RU" sz="3600" b="1" dirty="0" smtClean="0"/>
            </a:br>
            <a:r>
              <a:rPr lang="ru-RU" sz="3600" b="1" dirty="0" smtClean="0"/>
              <a:t> </a:t>
            </a:r>
            <a:r>
              <a:rPr lang="ru-RU" sz="3600" b="1" dirty="0"/>
              <a:t>как </a:t>
            </a:r>
            <a:r>
              <a:rPr lang="ru-RU" sz="3600" b="1" dirty="0" smtClean="0"/>
              <a:t>кино, </a:t>
            </a:r>
            <a:r>
              <a:rPr lang="ru-RU" sz="3600" b="1" dirty="0"/>
              <a:t>но с часами.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359660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51162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3568" y="548681"/>
            <a:ext cx="7774632" cy="1440159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u="sng" dirty="0" smtClean="0">
                <a:hlinkClick r:id="rId3"/>
              </a:rPr>
              <a:t>ХРОНОМЕТРАЖ</a:t>
            </a:r>
            <a:r>
              <a:rPr lang="ru-RU" dirty="0" smtClean="0"/>
              <a:t> — а, муж. Точное измерение продолжительности каких </a:t>
            </a:r>
            <a:r>
              <a:rPr lang="ru-RU" dirty="0" err="1" smtClean="0"/>
              <a:t>нибудь</a:t>
            </a:r>
            <a:r>
              <a:rPr lang="ru-RU" dirty="0" smtClean="0"/>
              <a:t> процессов. / прил. хронометражный, </a:t>
            </a:r>
            <a:r>
              <a:rPr lang="ru-RU" dirty="0" err="1" smtClean="0"/>
              <a:t>ая</a:t>
            </a:r>
            <a:r>
              <a:rPr lang="ru-RU" dirty="0" smtClean="0"/>
              <a:t>, </a:t>
            </a:r>
            <a:r>
              <a:rPr lang="ru-RU" dirty="0" err="1" smtClean="0"/>
              <a:t>ое</a:t>
            </a:r>
            <a:r>
              <a:rPr lang="ru-RU" dirty="0" smtClean="0"/>
              <a:t>. / Толковый словарь </a:t>
            </a:r>
            <a:br>
              <a:rPr lang="ru-RU" dirty="0" smtClean="0"/>
            </a:br>
            <a:r>
              <a:rPr lang="ru-RU" dirty="0" err="1" smtClean="0"/>
              <a:t>С.И.Ожегова</a:t>
            </a:r>
            <a:r>
              <a:rPr lang="ru-RU" smtClean="0"/>
              <a:t>, </a:t>
            </a:r>
            <a:r>
              <a:rPr lang="ru-RU" dirty="0" smtClean="0"/>
              <a:t>1949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7389440"/>
            <a:ext cx="6400800" cy="216024"/>
          </a:xfrm>
        </p:spPr>
        <p:txBody>
          <a:bodyPr>
            <a:normAutofit fontScale="32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6603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17463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D:\Рабочий стол\Хронометраж\_2A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704856" cy="5976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175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17463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D:\Рабочий стол\Хронометраж\_2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416824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614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0048" y="-17464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612845"/>
            <a:ext cx="81369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Принципы проведения хронометража </a:t>
            </a:r>
            <a:r>
              <a:rPr lang="ru-RU" sz="2800" dirty="0" smtClean="0"/>
              <a:t>просты. </a:t>
            </a:r>
            <a:r>
              <a:rPr lang="ru-RU" sz="2800" dirty="0"/>
              <a:t>Рекомендуется записывать все свои действия с точностью </a:t>
            </a:r>
            <a:r>
              <a:rPr lang="ru-RU" sz="2800" dirty="0" smtClean="0"/>
              <a:t>в </a:t>
            </a:r>
            <a:r>
              <a:rPr lang="ru-RU" sz="2800" dirty="0"/>
              <a:t>течение хотя бы двух недель. </a:t>
            </a:r>
            <a:endParaRPr lang="ru-RU" sz="2800" dirty="0" smtClean="0"/>
          </a:p>
          <a:p>
            <a:r>
              <a:rPr lang="ru-RU" sz="2800" dirty="0" smtClean="0"/>
              <a:t>Наиболее </a:t>
            </a:r>
            <a:r>
              <a:rPr lang="ru-RU" sz="2800" dirty="0"/>
              <a:t>простой способ вести хронометраж — </a:t>
            </a:r>
            <a:r>
              <a:rPr lang="ru-RU" sz="2800" dirty="0" smtClean="0"/>
              <a:t>записывать </a:t>
            </a:r>
            <a:r>
              <a:rPr lang="ru-RU" sz="2800" dirty="0"/>
              <a:t>начало и окончание любого дела. </a:t>
            </a:r>
            <a:r>
              <a:rPr lang="ru-RU" sz="2800" dirty="0" smtClean="0"/>
              <a:t>Пример:</a:t>
            </a:r>
            <a:endParaRPr lang="ru-RU" sz="2800" dirty="0"/>
          </a:p>
          <a:p>
            <a:pPr lvl="0"/>
            <a:r>
              <a:rPr lang="ru-RU" sz="2800" dirty="0"/>
              <a:t>9:00 — 9:15 — сел работать, </a:t>
            </a:r>
            <a:r>
              <a:rPr lang="ru-RU" sz="2800" dirty="0" smtClean="0"/>
              <a:t>готовил домашние задания;</a:t>
            </a:r>
            <a:endParaRPr lang="ru-RU" sz="2800" dirty="0"/>
          </a:p>
          <a:p>
            <a:pPr lvl="0"/>
            <a:r>
              <a:rPr lang="ru-RU" sz="2800" dirty="0"/>
              <a:t>9:15 — 9:35 — </a:t>
            </a:r>
            <a:r>
              <a:rPr lang="ru-RU" sz="2800" dirty="0" smtClean="0"/>
              <a:t>позавтракал;</a:t>
            </a:r>
            <a:endParaRPr lang="ru-RU" sz="2800" dirty="0"/>
          </a:p>
          <a:p>
            <a:pPr lvl="0"/>
            <a:r>
              <a:rPr lang="ru-RU" sz="2800" dirty="0"/>
              <a:t>9:35 — 9:45 — </a:t>
            </a:r>
            <a:r>
              <a:rPr lang="ru-RU" sz="2800" dirty="0" smtClean="0"/>
              <a:t>убрал со стола;</a:t>
            </a:r>
            <a:endParaRPr lang="ru-RU" sz="2800" dirty="0"/>
          </a:p>
          <a:p>
            <a:pPr lvl="0"/>
            <a:r>
              <a:rPr lang="ru-RU" sz="2800" dirty="0"/>
              <a:t>11:15 — </a:t>
            </a:r>
            <a:r>
              <a:rPr lang="ru-RU" sz="2800" dirty="0" smtClean="0"/>
              <a:t>вышел играть.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50241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17463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 descr="hronometrazh-rabocheg-vremeni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342" y="980728"/>
            <a:ext cx="7416823" cy="5244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2777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51162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50506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Прежде чем начать составлять хронометраж, мы должны знать, с какой целью мы его проводим.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085184"/>
            <a:ext cx="8229600" cy="1040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 smtClean="0"/>
              <a:t>Зачем</a:t>
            </a:r>
            <a:r>
              <a:rPr lang="kk-KZ" sz="4800" b="1" dirty="0" smtClean="0"/>
              <a:t>?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12450406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51162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/>
              <a:t>Цель –это то, с чем в вашей жизни хотите бороться или чего хотите достичь.</a:t>
            </a:r>
            <a:br>
              <a:rPr lang="ru-RU" sz="6000" b="1" dirty="0" smtClean="0"/>
            </a:br>
            <a:r>
              <a:rPr lang="ru-RU" b="1" dirty="0" smtClean="0"/>
              <a:t>Например: Вы хотите сэкономить время для занятий спортом или для чтения книг.</a:t>
            </a:r>
            <a:endParaRPr lang="ru-RU" sz="6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029399"/>
            <a:ext cx="8229600" cy="57606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2061486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17463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D:\Рабочий стол\Хронометраж\lozhnoe_issledovanie_yel_1953_min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781300"/>
            <a:ext cx="25908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Рабочий стол\Хронометраж\razvitie_ili_trenirovka_mozga_min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92696"/>
            <a:ext cx="7488832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7593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51162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b="1" dirty="0"/>
              <a:t>Рабочий день </a:t>
            </a:r>
            <a:r>
              <a:rPr lang="ru-RU" b="1" dirty="0" err="1"/>
              <a:t>Мухтара</a:t>
            </a:r>
            <a:r>
              <a:rPr lang="ru-RU" b="1" dirty="0"/>
              <a:t> </a:t>
            </a:r>
            <a:r>
              <a:rPr lang="ru-RU" b="1" dirty="0" err="1"/>
              <a:t>Ауэзова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857403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ru-RU" sz="2400" b="1" dirty="0" smtClean="0"/>
              <a:t>	</a:t>
            </a:r>
            <a:r>
              <a:rPr lang="ru-RU" sz="3000" b="1" dirty="0" err="1" smtClean="0"/>
              <a:t>Мухтар</a:t>
            </a:r>
            <a:r>
              <a:rPr lang="ru-RU" sz="3000" b="1" dirty="0" smtClean="0"/>
              <a:t> </a:t>
            </a:r>
            <a:r>
              <a:rPr lang="ru-RU" sz="3000" b="1" dirty="0" err="1" smtClean="0"/>
              <a:t>Омарханович</a:t>
            </a:r>
            <a:r>
              <a:rPr lang="ru-RU" sz="3000" b="1" dirty="0" smtClean="0"/>
              <a:t> </a:t>
            </a:r>
            <a:r>
              <a:rPr lang="ru-RU" sz="3000" b="1" dirty="0" err="1" smtClean="0"/>
              <a:t>Ауэзов</a:t>
            </a:r>
            <a:r>
              <a:rPr lang="ru-RU" sz="3000" b="1" dirty="0" smtClean="0"/>
              <a:t> – великий казахский писатель. Он добился славы и успеха благодаря своему трудолюбию.</a:t>
            </a:r>
          </a:p>
          <a:p>
            <a:pPr marL="457200" lvl="1" indent="0">
              <a:buNone/>
            </a:pPr>
            <a:r>
              <a:rPr lang="ru-RU" sz="3000" b="1" dirty="0"/>
              <a:t> </a:t>
            </a:r>
            <a:r>
              <a:rPr lang="ru-RU" sz="3000" b="1" dirty="0" smtClean="0"/>
              <a:t>      Писатель вставал в 8 утра, делал зарядку. Затем пил чай по-казахски: крепкий, с молоком. Ровно в 9 часов писатель садился за письменный стол. И до часу дня работал. После обеда он ходил на собрания, заседания. </a:t>
            </a:r>
            <a:r>
              <a:rPr lang="ru-RU" sz="3000" b="1" dirty="0" err="1" smtClean="0"/>
              <a:t>Мухтар</a:t>
            </a:r>
            <a:r>
              <a:rPr lang="ru-RU" sz="3000" b="1" dirty="0" smtClean="0"/>
              <a:t> </a:t>
            </a:r>
            <a:r>
              <a:rPr lang="ru-RU" sz="3000" b="1" dirty="0" err="1" smtClean="0"/>
              <a:t>Омарханович</a:t>
            </a:r>
            <a:r>
              <a:rPr lang="ru-RU" sz="3000" b="1" dirty="0" smtClean="0"/>
              <a:t> выступал с лекциями, читал книги и журналы. </a:t>
            </a:r>
          </a:p>
          <a:p>
            <a:pPr marL="457200" lvl="1" indent="0">
              <a:buNone/>
            </a:pPr>
            <a:r>
              <a:rPr lang="ru-RU" sz="3000" b="1" dirty="0" smtClean="0"/>
              <a:t>        С восьми до двенадцати чаще всего он снова садился за рабочий стол.</a:t>
            </a:r>
            <a:endParaRPr lang="ru-RU" sz="3000" b="1" dirty="0"/>
          </a:p>
        </p:txBody>
      </p:sp>
    </p:spTree>
    <p:extLst>
      <p:ext uri="{BB962C8B-B14F-4D97-AF65-F5344CB8AC3E}">
        <p14:creationId xmlns:p14="http://schemas.microsoft.com/office/powerpoint/2010/main" val="6158081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17463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 descr="D:\Рабочий стол\Хронометраж\skorochtenie_otziv_min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92696"/>
            <a:ext cx="7488832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606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51162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71600" y="692696"/>
            <a:ext cx="74168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8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видеоролика</a:t>
            </a:r>
            <a:endParaRPr lang="kk-KZ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7482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51162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71335" y="2180345"/>
            <a:ext cx="251561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sz="2400" b="1" dirty="0" smtClean="0"/>
              <a:t>Мой </a:t>
            </a:r>
            <a:r>
              <a:rPr lang="ru-RU" sz="2400" b="1" dirty="0"/>
              <a:t>совет</a:t>
            </a: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2014889" y="461417"/>
            <a:ext cx="51142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Пять советов другу</a:t>
            </a: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Мой совет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1580113" cy="13480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smtClean="0"/>
              <a:t>Мой </a:t>
            </a:r>
            <a:r>
              <a:rPr lang="ru-RU" b="1" dirty="0"/>
              <a:t>совет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Мой совет</a:t>
            </a:r>
          </a:p>
        </p:txBody>
      </p:sp>
      <p:sp>
        <p:nvSpPr>
          <p:cNvPr id="16" name="Объект 1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1580113" cy="13480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smtClean="0"/>
              <a:t>Мой </a:t>
            </a:r>
            <a:r>
              <a:rPr lang="ru-RU" b="1" dirty="0"/>
              <a:t>совет</a:t>
            </a:r>
          </a:p>
        </p:txBody>
      </p:sp>
    </p:spTree>
    <p:extLst>
      <p:ext uri="{BB962C8B-B14F-4D97-AF65-F5344CB8AC3E}">
        <p14:creationId xmlns:p14="http://schemas.microsoft.com/office/powerpoint/2010/main" val="20650718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51162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71600" y="692696"/>
            <a:ext cx="74168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Расскажи три вещи</a:t>
            </a:r>
          </a:p>
          <a:p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-Мы прочитали...</a:t>
            </a:r>
            <a:endParaRPr lang="kk-K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-Мы </a:t>
            </a:r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хорошо </a:t>
            </a:r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приготовили...</a:t>
            </a:r>
            <a:endParaRPr lang="kk-K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-Группа </a:t>
            </a:r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хорошо работала над...</a:t>
            </a:r>
          </a:p>
        </p:txBody>
      </p:sp>
    </p:spTree>
    <p:extLst>
      <p:ext uri="{BB962C8B-B14F-4D97-AF65-F5344CB8AC3E}">
        <p14:creationId xmlns:p14="http://schemas.microsoft.com/office/powerpoint/2010/main" val="3871138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51162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1)Определите тип и стиль текста. </a:t>
            </a:r>
          </a:p>
          <a:p>
            <a:r>
              <a:rPr lang="ru-RU" dirty="0" smtClean="0"/>
              <a:t>Обоснуйте свои ответы.</a:t>
            </a:r>
          </a:p>
          <a:p>
            <a:r>
              <a:rPr lang="ru-RU" dirty="0" smtClean="0"/>
              <a:t>2)Объясните значения слов: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слава, трудолюбие,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собрание.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вы думаете, о чем будем говорить сегодня</a:t>
            </a:r>
            <a:r>
              <a:rPr lang="kk-KZ" dirty="0" smtClean="0"/>
              <a:t>?</a:t>
            </a:r>
            <a:endParaRPr lang="ru-RU" dirty="0" smtClean="0"/>
          </a:p>
          <a:p>
            <a:r>
              <a:rPr lang="ru-RU" dirty="0" smtClean="0"/>
              <a:t>Почему так решили</a:t>
            </a:r>
            <a:r>
              <a:rPr lang="kk-KZ" dirty="0" smtClean="0"/>
              <a:t>?</a:t>
            </a:r>
          </a:p>
          <a:p>
            <a:r>
              <a:rPr lang="kk-KZ" dirty="0" smtClean="0"/>
              <a:t>Какие будут у нас цели урока?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79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51162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ЦЕЛИ УРОКА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98776" cy="4525963"/>
          </a:xfrm>
        </p:spPr>
        <p:txBody>
          <a:bodyPr>
            <a:normAutofit fontScale="70000" lnSpcReduction="20000"/>
          </a:bodyPr>
          <a:lstStyle/>
          <a:p>
            <a:r>
              <a:rPr lang="ru-RU" sz="4600" b="1" dirty="0" smtClean="0"/>
              <a:t>Прогнозировать </a:t>
            </a:r>
            <a:r>
              <a:rPr lang="ru-RU" sz="4600" b="1" dirty="0"/>
              <a:t>содержание текста по заголовку или началу текста</a:t>
            </a:r>
            <a:r>
              <a:rPr lang="ru-RU" sz="4600" b="1" dirty="0" smtClean="0"/>
              <a:t>;</a:t>
            </a:r>
          </a:p>
          <a:p>
            <a:endParaRPr lang="ru-RU" sz="4600" b="1" dirty="0"/>
          </a:p>
          <a:p>
            <a:r>
              <a:rPr lang="ru-RU" sz="4600" b="1" dirty="0" smtClean="0"/>
              <a:t>Использовать </a:t>
            </a:r>
            <a:r>
              <a:rPr lang="ru-RU" sz="4600" b="1" dirty="0"/>
              <a:t>виды чтения, в том числе поисковое</a:t>
            </a:r>
            <a:r>
              <a:rPr lang="ru-RU" sz="4600" b="1" dirty="0" smtClean="0"/>
              <a:t>;</a:t>
            </a:r>
            <a:endParaRPr lang="ru-RU" sz="4600" b="1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283968" y="1600200"/>
            <a:ext cx="468052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sz="4000" b="1" dirty="0" smtClean="0"/>
              <a:t>Создавать </a:t>
            </a:r>
            <a:r>
              <a:rPr lang="ru-RU" sz="4000" b="1" dirty="0"/>
              <a:t>аргументированные высказывания (рассуждение с элементами повествования) на основе личных впечатлений и наблюдений;</a:t>
            </a:r>
          </a:p>
          <a:p>
            <a:r>
              <a:rPr lang="ru-RU" sz="4000" b="1" dirty="0" smtClean="0"/>
              <a:t>Предоставлять </a:t>
            </a:r>
            <a:r>
              <a:rPr lang="ru-RU" sz="4000" b="1" dirty="0"/>
              <a:t>информацию в виде сюжетной таблицы, схемы, графика.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9503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51162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1560" y="474345"/>
            <a:ext cx="777686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2800" dirty="0" smtClean="0"/>
              <a:t>         </a:t>
            </a:r>
            <a:r>
              <a:rPr lang="ru-RU" sz="2800" dirty="0" smtClean="0"/>
              <a:t>Мой друг Саша</a:t>
            </a:r>
          </a:p>
          <a:p>
            <a:pPr fontAlgn="base"/>
            <a:r>
              <a:rPr lang="ru-RU" sz="2800" dirty="0"/>
              <a:t> </a:t>
            </a:r>
            <a:r>
              <a:rPr lang="ru-RU" sz="2800" dirty="0" smtClean="0"/>
              <a:t>       Далеко </a:t>
            </a:r>
            <a:r>
              <a:rPr lang="ru-RU" sz="2800" dirty="0"/>
              <a:t>не все </a:t>
            </a:r>
            <a:r>
              <a:rPr lang="ru-RU" sz="2800" dirty="0" smtClean="0"/>
              <a:t>знают </a:t>
            </a:r>
            <a:r>
              <a:rPr lang="ru-RU" sz="2800" dirty="0"/>
              <a:t>о том, что существует такая полезная штука, как хронометраж </a:t>
            </a:r>
            <a:r>
              <a:rPr lang="ru-RU" sz="2800" dirty="0" smtClean="0"/>
              <a:t>времени</a:t>
            </a:r>
            <a:r>
              <a:rPr lang="ru-RU" sz="2800" dirty="0"/>
              <a:t>.</a:t>
            </a:r>
          </a:p>
          <a:p>
            <a:pPr fontAlgn="base"/>
            <a:r>
              <a:rPr lang="ru-RU" sz="2800" dirty="0"/>
              <a:t>Не знал о ней и мой знакомый </a:t>
            </a:r>
            <a:r>
              <a:rPr lang="ru-RU" sz="2800" dirty="0" smtClean="0"/>
              <a:t>Саша</a:t>
            </a:r>
            <a:r>
              <a:rPr lang="ru-RU" sz="2800" dirty="0"/>
              <a:t>, который полгода назад жаловался мне:</a:t>
            </a:r>
          </a:p>
          <a:p>
            <a:pPr fontAlgn="base"/>
            <a:r>
              <a:rPr lang="en-US" sz="2800" dirty="0" smtClean="0"/>
              <a:t>        </a:t>
            </a:r>
            <a:r>
              <a:rPr lang="ru-RU" sz="2800" dirty="0" smtClean="0"/>
              <a:t>− </a:t>
            </a:r>
            <a:r>
              <a:rPr lang="ru-RU" sz="2800" dirty="0"/>
              <a:t>Понимаешь, какая странная штука</a:t>
            </a:r>
            <a:r>
              <a:rPr lang="ru-RU" sz="2800" dirty="0" smtClean="0"/>
              <a:t>: целый </a:t>
            </a:r>
            <a:r>
              <a:rPr lang="ru-RU" sz="2800" dirty="0"/>
              <a:t>день </a:t>
            </a:r>
            <a:r>
              <a:rPr lang="ru-RU" sz="2800" dirty="0" smtClean="0"/>
              <a:t>работаю, </a:t>
            </a:r>
            <a:r>
              <a:rPr lang="ru-RU" sz="2800" dirty="0"/>
              <a:t>что-то </a:t>
            </a:r>
            <a:r>
              <a:rPr lang="ru-RU" sz="2800" dirty="0" smtClean="0"/>
              <a:t>делаю, </a:t>
            </a:r>
            <a:r>
              <a:rPr lang="ru-RU" sz="2800" dirty="0"/>
              <a:t>в общем, без дела не </a:t>
            </a:r>
            <a:r>
              <a:rPr lang="ru-RU" sz="2800" dirty="0" smtClean="0"/>
              <a:t>сижу. И все равно, почему-то </a:t>
            </a:r>
            <a:r>
              <a:rPr lang="ru-RU" sz="2800" dirty="0"/>
              <a:t>ежедневно остаются </a:t>
            </a:r>
            <a:r>
              <a:rPr lang="ru-RU" sz="2800" dirty="0" smtClean="0"/>
              <a:t>невыполненные дела: по алгебре -2, по литературе -3. В </a:t>
            </a:r>
            <a:r>
              <a:rPr lang="ru-RU" sz="2800" dirty="0"/>
              <a:t>чем дело, не пойму.</a:t>
            </a:r>
          </a:p>
          <a:p>
            <a:pPr fontAlgn="base"/>
            <a:r>
              <a:rPr lang="en-US" sz="2800" dirty="0" smtClean="0"/>
              <a:t>          </a:t>
            </a:r>
            <a:r>
              <a:rPr lang="ru-RU" sz="2800" dirty="0" smtClean="0"/>
              <a:t>Я </a:t>
            </a:r>
            <a:r>
              <a:rPr lang="ru-RU" sz="2800" dirty="0"/>
              <a:t>обещала ему помочь и найти методику, которая поможет улучшить скорость и качество </a:t>
            </a:r>
            <a:r>
              <a:rPr lang="ru-RU" sz="2800" dirty="0" smtClean="0"/>
              <a:t>его жизни.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07043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17463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ru-RU" sz="9600" dirty="0" smtClean="0"/>
              <a:t>Как Саше помочь </a:t>
            </a:r>
            <a:r>
              <a:rPr lang="kk-KZ" sz="9600" dirty="0" smtClean="0"/>
              <a:t>?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354432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17463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Я предлагаю Саше записывать по порядку все, что он делает в течение суток.</a:t>
            </a:r>
            <a:br>
              <a:rPr lang="ru-RU" sz="5400" dirty="0" smtClean="0"/>
            </a:br>
            <a:r>
              <a:rPr lang="ru-RU" sz="5400" dirty="0" smtClean="0"/>
              <a:t>Это – хронометраж.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538273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17463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6" name="Picture 2" descr="D:\Рабочий стол\Хронометраж\_2A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76672"/>
            <a:ext cx="7272808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309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playcast.ru/uploads/2015/04/04/1299845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" y="-17463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 fontScale="90000"/>
          </a:bodyPr>
          <a:lstStyle/>
          <a:p>
            <a:r>
              <a:rPr lang="kk-KZ" sz="9600" dirty="0" smtClean="0"/>
              <a:t>Что значит слово «хронометраж»</a:t>
            </a:r>
            <a:r>
              <a:rPr lang="en-US" sz="9600" dirty="0" smtClean="0"/>
              <a:t>?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13079754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334</Words>
  <Application>Microsoft Office PowerPoint</Application>
  <PresentationFormat>Экран (4:3)</PresentationFormat>
  <Paragraphs>62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ХРОНОМЕТРАЖ</vt:lpstr>
      <vt:lpstr>Рабочий день Мухтара Ауэзова</vt:lpstr>
      <vt:lpstr>Задания:</vt:lpstr>
      <vt:lpstr>ЦЕЛИ УРОКА</vt:lpstr>
      <vt:lpstr>Презентация PowerPoint</vt:lpstr>
      <vt:lpstr>Как Саше помочь ?</vt:lpstr>
      <vt:lpstr>Я предлагаю Саше записывать по порядку все, что он делает в течение суток. Это – хронометраж.</vt:lpstr>
      <vt:lpstr>Презентация PowerPoint</vt:lpstr>
      <vt:lpstr>Что значит слово «хронометраж»?</vt:lpstr>
      <vt:lpstr>Презентация PowerPoint</vt:lpstr>
      <vt:lpstr>Хронос - время,  хронометраж - запись своих действий  с указанием точного времени их, своеобразная лента времени,  как кино, но с часами. </vt:lpstr>
      <vt:lpstr>       ХРОНОМЕТРАЖ — а, муж. Точное измерение продолжительности каких нибудь процессов. / прил. хронометражный, ая, ое. / Толковый словарь  С.И.Ожегова, 1949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Прежде чем начать составлять хронометраж, мы должны знать, с какой целью мы его проводим.</vt:lpstr>
      <vt:lpstr>Цель –это то, с чем в вашей жизни хотите бороться или чего хотите достичь. Например: Вы хотите сэкономить время для занятий спортом или для чтения книг.</vt:lpstr>
      <vt:lpstr>Презентация PowerPoint</vt:lpstr>
      <vt:lpstr>Презентация PowerPoint</vt:lpstr>
      <vt:lpstr>Презентация PowerPoint</vt:lpstr>
      <vt:lpstr>Пять советов другу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пк</cp:lastModifiedBy>
  <cp:revision>74</cp:revision>
  <cp:lastPrinted>2017-11-28T03:37:52Z</cp:lastPrinted>
  <dcterms:created xsi:type="dcterms:W3CDTF">2017-11-20T03:05:18Z</dcterms:created>
  <dcterms:modified xsi:type="dcterms:W3CDTF">2017-12-06T13:36:06Z</dcterms:modified>
</cp:coreProperties>
</file>